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2" r:id="rId4"/>
    <p:sldId id="267" r:id="rId5"/>
    <p:sldId id="268" r:id="rId6"/>
    <p:sldId id="269" r:id="rId7"/>
    <p:sldId id="270" r:id="rId8"/>
    <p:sldId id="271" r:id="rId9"/>
    <p:sldId id="259" r:id="rId10"/>
    <p:sldId id="258" r:id="rId11"/>
    <p:sldId id="264" r:id="rId1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336" y="-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3605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01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759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2318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106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0553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732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4769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3433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67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664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41801-5288-4A2A-85BC-A89DC2C4965E}" type="datetimeFigureOut">
              <a:rPr lang="ru-RU" smtClean="0"/>
              <a:pPr/>
              <a:t>16.02.2015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F331C-39F3-4A2C-986A-0BB594CD22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17006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2907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1488082"/>
            <a:ext cx="11430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Текст</a:t>
            </a:r>
          </a:p>
          <a:p>
            <a:pPr lvl="0"/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68239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7200" y="1488082"/>
            <a:ext cx="11430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smtClean="0">
                <a:solidFill>
                  <a:schemeClr val="bg1"/>
                </a:solidFill>
                <a:latin typeface="Cambria" panose="02040503050406030204" pitchFamily="18" charset="0"/>
              </a:rPr>
              <a:t>Дорогие 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братья и сестры! Обращаемся к вам с призывом каждый день в 7 часов утра или вечера усиленно молиться об излитии Святого Духа на народ Божий для выполнения миссии Церкви перед сессией Генеральной Конференции. 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«Но Бог услышал, внял гласу моления моего. Благословен Бог, Который не отверг молитвы моей и не отвратил от меня милости Своей» (</a:t>
            </a:r>
            <a:r>
              <a:rPr 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Пс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 65:19, 20).</a:t>
            </a:r>
          </a:p>
          <a:p>
            <a:endParaRPr lang="ru-RU" sz="3400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lvl="0"/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2482343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57200" y="1488082"/>
            <a:ext cx="114300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«Ободрись, весь народ земли, говорит Господь, и производите работы, ибо Я с вами, говорит Господь </a:t>
            </a:r>
            <a:r>
              <a:rPr 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Саваоф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 Завет Мой, который Я заключил с вами при </a:t>
            </a:r>
            <a:r>
              <a:rPr 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исшествии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вашем из Египта, и Дух Мой пребывает среди вас: не бойтесь!» (</a:t>
            </a:r>
            <a:r>
              <a:rPr 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Агг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. 2:4, 5).</a:t>
            </a:r>
          </a:p>
          <a:p>
            <a:pPr lvl="0"/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173069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04095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1488082"/>
            <a:ext cx="113979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Воздвижение мостов с обществом, чтобы приобрести новых друзей и сделать нашу Церковь известной. 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Движимые любовью к ближним, мы готовы защищать права тех, чья свобода совести ограничивается или ущемляется. </a:t>
            </a:r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140954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1488082"/>
            <a:ext cx="1139791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Содействовать развитию контактов Церкви и общества </a:t>
            </a:r>
          </a:p>
          <a:p>
            <a:pPr lvl="0">
              <a:buFont typeface="Arial" pitchFamily="34" charset="0"/>
              <a:buChar char="•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Представлять деятельность Церкви, формируя ее положительный имидж в обществе</a:t>
            </a:r>
          </a:p>
          <a:p>
            <a:pPr lvl="0">
              <a:buFont typeface="Arial" pitchFamily="34" charset="0"/>
              <a:buChar char="•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Защищать принципы религиозной свободы </a:t>
            </a:r>
          </a:p>
          <a:p>
            <a:pPr lvl="0">
              <a:buFont typeface="Arial" pitchFamily="34" charset="0"/>
              <a:buChar char="•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Решение возникающих проблем в области свободы совести</a:t>
            </a:r>
          </a:p>
          <a:p>
            <a:pPr lvl="0">
              <a:buFont typeface="Arial" pitchFamily="34" charset="0"/>
              <a:buChar char="•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Обучение членов церкви принципам взаимоотношения Церкви и общества, веротерпимости и т.п.</a:t>
            </a:r>
          </a:p>
          <a:p>
            <a:pPr lvl="0"/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48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5400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1488082"/>
            <a:ext cx="113979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Восстановление целостности рода людского, сломленного грехом, для жизни на Земле и для жизни вечной. </a:t>
            </a:r>
          </a:p>
          <a:p>
            <a:pPr lvl="0"/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1519337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57200" y="1488082"/>
            <a:ext cx="1139791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Совершать служение в тех местах, где люди ограничены в своих возможностях посещать обычную церковь</a:t>
            </a:r>
          </a:p>
          <a:p>
            <a:pPr>
              <a:buFont typeface="Arial" pitchFamily="34" charset="0"/>
              <a:buChar char="•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Оказывать помощь и поддержку в духовных </a:t>
            </a:r>
            <a:r>
              <a:rPr lang="ru-RU" sz="3400" smtClean="0">
                <a:solidFill>
                  <a:schemeClr val="bg1"/>
                </a:solidFill>
                <a:latin typeface="Cambria" panose="02040503050406030204" pitchFamily="18" charset="0"/>
              </a:rPr>
              <a:t>вопросах людям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, работающим в организациях и учреждениях</a:t>
            </a:r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xmlns="" val="399301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61244" y="1591733"/>
            <a:ext cx="1152595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9313" lvl="0" indent="-496888">
              <a:buFont typeface="+mj-lt"/>
              <a:buAutoNum type="arabicPeriod"/>
            </a:pPr>
            <a:r>
              <a:rPr 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Молиться об 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единстве церкви и об особом </a:t>
            </a:r>
            <a:r>
              <a:rPr 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действии Святого Духа во 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время проведения </a:t>
            </a:r>
            <a:r>
              <a:rPr lang="ru-RU" sz="3400" dirty="0">
                <a:solidFill>
                  <a:schemeClr val="bg1"/>
                </a:solidFill>
                <a:latin typeface="Cambria" panose="02040503050406030204" pitchFamily="18" charset="0"/>
              </a:rPr>
              <a:t>сессии 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ГК.</a:t>
            </a:r>
          </a:p>
          <a:p>
            <a:pPr marL="849313" lvl="0" indent="-496888">
              <a:buFont typeface="+mj-lt"/>
              <a:buAutoNum type="arabicPeriod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Молиться о служителях и руководителях ООСРС.</a:t>
            </a:r>
          </a:p>
          <a:p>
            <a:pPr marL="849313" lvl="0" indent="-496888">
              <a:buFont typeface="+mj-lt"/>
              <a:buAutoNum type="arabicPeriod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Молиться о руководителях и духовных лидерах города и района. </a:t>
            </a:r>
          </a:p>
          <a:p>
            <a:pPr marL="849313" lvl="0" indent="-496888">
              <a:buFont typeface="+mj-lt"/>
              <a:buAutoNum type="arabicPeriod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Молиться о служителях и руководителях АКС.</a:t>
            </a:r>
          </a:p>
          <a:p>
            <a:pPr marL="849313" lvl="0" indent="-496888">
              <a:buFont typeface="+mj-lt"/>
              <a:buAutoNum type="arabicPeriod"/>
            </a:pP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Молиться о возможностях для </a:t>
            </a:r>
            <a:r>
              <a:rPr lang="ru-RU" sz="3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капелланского</a:t>
            </a:r>
            <a:r>
              <a:rPr lang="ru-RU" sz="3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служения</a:t>
            </a:r>
            <a:endParaRPr lang="ru-RU" sz="34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14245201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282</Words>
  <Application>Microsoft Office PowerPoint</Application>
  <PresentationFormat>Произвольный</PresentationFormat>
  <Paragraphs>20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И.В. Касап</dc:creator>
  <cp:lastModifiedBy>Victoria Nikulina</cp:lastModifiedBy>
  <cp:revision>21</cp:revision>
  <dcterms:created xsi:type="dcterms:W3CDTF">2015-02-11T10:01:41Z</dcterms:created>
  <dcterms:modified xsi:type="dcterms:W3CDTF">2015-02-16T13:56:26Z</dcterms:modified>
</cp:coreProperties>
</file>